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3" r:id="rId4"/>
    <p:sldId id="261" r:id="rId5"/>
    <p:sldId id="265" r:id="rId6"/>
    <p:sldId id="264" r:id="rId7"/>
    <p:sldId id="266" r:id="rId8"/>
    <p:sldId id="259" r:id="rId9"/>
    <p:sldId id="267" r:id="rId10"/>
    <p:sldId id="270" r:id="rId11"/>
    <p:sldId id="271" r:id="rId12"/>
    <p:sldId id="268" r:id="rId13"/>
    <p:sldId id="269" r:id="rId14"/>
    <p:sldId id="262" r:id="rId15"/>
    <p:sldId id="260" r:id="rId16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1A99A4F-35CE-47F0-8C3E-203AE0949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40" y="203420"/>
            <a:ext cx="3297850" cy="126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Ondertitel 2">
            <a:extLst>
              <a:ext uri="{FF2B5EF4-FFF2-40B4-BE49-F238E27FC236}">
                <a16:creationId xmlns:a16="http://schemas.microsoft.com/office/drawing/2014/main" id="{7A68A714-4E45-4A04-B828-B282FA62E7BB}"/>
              </a:ext>
            </a:extLst>
          </p:cNvPr>
          <p:cNvSpPr txBox="1">
            <a:spLocks/>
          </p:cNvSpPr>
          <p:nvPr/>
        </p:nvSpPr>
        <p:spPr>
          <a:xfrm>
            <a:off x="1450282" y="5343926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28" name="Ondertitel 2">
            <a:extLst>
              <a:ext uri="{FF2B5EF4-FFF2-40B4-BE49-F238E27FC236}">
                <a16:creationId xmlns:a16="http://schemas.microsoft.com/office/drawing/2014/main" id="{8A446F7F-F106-4612-85BC-FC020C0B34DC}"/>
              </a:ext>
            </a:extLst>
          </p:cNvPr>
          <p:cNvSpPr txBox="1">
            <a:spLocks/>
          </p:cNvSpPr>
          <p:nvPr/>
        </p:nvSpPr>
        <p:spPr>
          <a:xfrm>
            <a:off x="1450282" y="5898693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36" name="Ondertitel 2">
            <a:extLst>
              <a:ext uri="{FF2B5EF4-FFF2-40B4-BE49-F238E27FC236}">
                <a16:creationId xmlns:a16="http://schemas.microsoft.com/office/drawing/2014/main" id="{DB1150AE-9B1F-43AF-B4A6-C1581C0B3127}"/>
              </a:ext>
            </a:extLst>
          </p:cNvPr>
          <p:cNvSpPr txBox="1">
            <a:spLocks/>
          </p:cNvSpPr>
          <p:nvPr/>
        </p:nvSpPr>
        <p:spPr>
          <a:xfrm>
            <a:off x="1" y="462498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200" dirty="0"/>
              <a:t>Toegepaste Informatica</a:t>
            </a:r>
          </a:p>
        </p:txBody>
      </p:sp>
      <p:sp>
        <p:nvSpPr>
          <p:cNvPr id="38" name="Minteken 37">
            <a:extLst>
              <a:ext uri="{FF2B5EF4-FFF2-40B4-BE49-F238E27FC236}">
                <a16:creationId xmlns:a16="http://schemas.microsoft.com/office/drawing/2014/main" id="{FFEC5E01-43EA-497E-BCC0-939DBCAFA0AC}"/>
              </a:ext>
            </a:extLst>
          </p:cNvPr>
          <p:cNvSpPr/>
          <p:nvPr/>
        </p:nvSpPr>
        <p:spPr>
          <a:xfrm rot="5400000">
            <a:off x="-183168" y="5307680"/>
            <a:ext cx="2851263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1" name="Ondertitel 2">
            <a:extLst>
              <a:ext uri="{FF2B5EF4-FFF2-40B4-BE49-F238E27FC236}">
                <a16:creationId xmlns:a16="http://schemas.microsoft.com/office/drawing/2014/main" id="{DCD259FC-79B5-41AB-BBC2-4D07C62B0949}"/>
              </a:ext>
            </a:extLst>
          </p:cNvPr>
          <p:cNvSpPr txBox="1">
            <a:spLocks/>
          </p:cNvSpPr>
          <p:nvPr/>
        </p:nvSpPr>
        <p:spPr>
          <a:xfrm>
            <a:off x="-31204" y="1442735"/>
            <a:ext cx="1481486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kern="1200" cap="none" baseline="0" dirty="0">
              <a:solidFill>
                <a:srgbClr val="00275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Minteken 41">
            <a:extLst>
              <a:ext uri="{FF2B5EF4-FFF2-40B4-BE49-F238E27FC236}">
                <a16:creationId xmlns:a16="http://schemas.microsoft.com/office/drawing/2014/main" id="{FB0D61FF-F819-41D6-9F0E-2A87A96AF34A}"/>
              </a:ext>
            </a:extLst>
          </p:cNvPr>
          <p:cNvSpPr/>
          <p:nvPr/>
        </p:nvSpPr>
        <p:spPr>
          <a:xfrm>
            <a:off x="-353435" y="166756"/>
            <a:ext cx="2776160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3" name="Minteken 42">
            <a:extLst>
              <a:ext uri="{FF2B5EF4-FFF2-40B4-BE49-F238E27FC236}">
                <a16:creationId xmlns:a16="http://schemas.microsoft.com/office/drawing/2014/main" id="{1A9D60B7-98CA-44B4-A342-238265272E5D}"/>
              </a:ext>
            </a:extLst>
          </p:cNvPr>
          <p:cNvSpPr/>
          <p:nvPr/>
        </p:nvSpPr>
        <p:spPr>
          <a:xfrm>
            <a:off x="-221962" y="626338"/>
            <a:ext cx="1762587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4" name="Minteken 43">
            <a:extLst>
              <a:ext uri="{FF2B5EF4-FFF2-40B4-BE49-F238E27FC236}">
                <a16:creationId xmlns:a16="http://schemas.microsoft.com/office/drawing/2014/main" id="{2AD40B60-09F3-42CA-BFC7-F232D5069233}"/>
              </a:ext>
            </a:extLst>
          </p:cNvPr>
          <p:cNvSpPr/>
          <p:nvPr/>
        </p:nvSpPr>
        <p:spPr>
          <a:xfrm>
            <a:off x="-155460" y="1111987"/>
            <a:ext cx="1256606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14" name="Ondertitel 2">
            <a:extLst>
              <a:ext uri="{FF2B5EF4-FFF2-40B4-BE49-F238E27FC236}">
                <a16:creationId xmlns:a16="http://schemas.microsoft.com/office/drawing/2014/main" id="{DA9D40DB-B7E8-4A33-B5FB-9DD5105C49A1}"/>
              </a:ext>
            </a:extLst>
          </p:cNvPr>
          <p:cNvSpPr txBox="1">
            <a:spLocks/>
          </p:cNvSpPr>
          <p:nvPr/>
        </p:nvSpPr>
        <p:spPr>
          <a:xfrm>
            <a:off x="-31204" y="957086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684198A2-C59F-4C38-9F72-765E48FA82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95855" y="4825632"/>
            <a:ext cx="1853739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3D Graphics</a:t>
            </a:r>
          </a:p>
        </p:txBody>
      </p:sp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B9004F5-4339-48FE-B04B-599527A635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95855" y="5411372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Week 1a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73EE6705-1665-43A1-AB37-E50C48AA3F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95855" y="5993878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Daan Nijs</a:t>
            </a:r>
          </a:p>
        </p:txBody>
      </p:sp>
      <p:sp>
        <p:nvSpPr>
          <p:cNvPr id="17" name="Tijdelijke aanduiding voor tekst 16">
            <a:extLst>
              <a:ext uri="{FF2B5EF4-FFF2-40B4-BE49-F238E27FC236}">
                <a16:creationId xmlns:a16="http://schemas.microsoft.com/office/drawing/2014/main" id="{B2803BC5-4FBF-4FFC-8CD7-56A7494327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37" y="923475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nl-NL" dirty="0"/>
              <a:t>DE</a:t>
            </a:r>
            <a:endParaRPr lang="nl-BE" dirty="0"/>
          </a:p>
        </p:txBody>
      </p:sp>
      <p:sp>
        <p:nvSpPr>
          <p:cNvPr id="32" name="Tijdelijke aanduiding voor tekst 16">
            <a:extLst>
              <a:ext uri="{FF2B5EF4-FFF2-40B4-BE49-F238E27FC236}">
                <a16:creationId xmlns:a16="http://schemas.microsoft.com/office/drawing/2014/main" id="{2F60E031-BF26-44A1-A0B6-D48454BFD9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36" y="1429630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sz="1200" kern="1200" cap="none" baseline="0" dirty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2023</a:t>
            </a:r>
          </a:p>
        </p:txBody>
      </p:sp>
      <p:pic>
        <p:nvPicPr>
          <p:cNvPr id="3" name="Picture 2" descr="A room with a white cube and red and green walls&#10;&#10;Description automatically generated">
            <a:extLst>
              <a:ext uri="{FF2B5EF4-FFF2-40B4-BE49-F238E27FC236}">
                <a16:creationId xmlns:a16="http://schemas.microsoft.com/office/drawing/2014/main" id="{52382748-B3A1-4041-F0B7-3FD688D9971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310" y="1463310"/>
            <a:ext cx="5394690" cy="539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2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D0E7DD-EE9A-4CC9-8C25-676E51EFE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48A5BBD-EB4E-45D6-AE42-E48427169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66EB8EC-DE0A-4D55-BC4C-614275BE1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0F5DBFE-351E-4EE8-ADAB-1EEF823A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E0E090A-C01F-416E-BF13-483497611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790A0E5-2670-4891-8045-AB40C835E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2779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ACC51-F7E5-40B9-80E8-1EF2107F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CEA346F-2455-4321-99FC-0F55ECBC5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DD5A672-E901-441A-AA8C-342314F3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E36B37C-979A-4CE2-BFB9-1CEE33789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66F279E-64B7-4995-8B2D-9E98200DC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69102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4A3048B-7CB7-4CB7-9036-E1072F656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77AF696-8160-4BEE-B594-08AA6ED4B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70B8EA8-32FF-45D6-BDF4-DEC9D5665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01F5F5D-B431-4297-94E5-5C3E63450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29EC59-10E4-4E90-AEF4-F74EC07C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2245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641C2-BF9B-4FDD-914E-B64C21E0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0DFE554-7232-4244-8A56-332314AEE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EC717CF-2817-47D4-8B6A-AC3FF5712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E2D9812-56C8-4D19-8865-A6D4C4A6D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42795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78E84-41E7-4C0B-9876-95A81A828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ADAD563-D612-4769-9B0D-FF5F1C302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2BECD8B-CD05-4F1D-A5CC-3FEA703F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62C523-B3D7-4EB4-A7D6-382F9B9CC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9EF5C4-6487-432E-AB47-26229FE0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05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0F1C78-2104-4398-AD52-6781C48D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E324310-16AB-4268-B0C6-CF8B77613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0CD69EF-E63A-4D9C-8EFE-E80749E03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1547F23-F0D7-4208-A013-9AE0FF2E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AE972C-86E8-4E5F-8E59-2FB14076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26318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7DCFF4-3B50-4930-AEAE-782904E7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E7AE46-BCF9-47C8-9BCC-B7B1F520A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6C2F997-1F41-4A6F-9193-4DE7735AC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B370E2F-2B3F-41AC-9A34-276EA7450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63B9D7-3594-4F78-B540-B15463859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79CDB93-518D-4FDA-849A-10DC0942D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40873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594D81-B112-42DA-9826-23E1C611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25F2C9-29C7-4222-81BA-825176D7A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7496213-5C84-46EC-B711-CDF9FF6B6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0DE4F81-0BA7-4244-BB5B-492AB97EF8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79B47A1-EE33-4FAB-B7C3-E0E137931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4D9D81A-0C3E-473B-ACBE-F498DB484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8E84A63-52E6-431C-9002-3F2381DF1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27C1939-B8AA-4E0F-96C6-B7E933D9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08474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ECCACC-50FC-4D5D-B072-A22D8C73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6B9E831-EE77-4B49-A32D-C50EA5628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471B315-B360-4DC4-BA25-C0DA3FE06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86BE35D-89CF-4C78-936F-3A422D2B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47937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2371665-6504-46CE-8623-7D4BFBF06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84B7614-A5E9-4A26-93ED-1BD778884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6192D73-DEF2-4B61-8197-3941A2083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07551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3ACD61-1A8D-412E-A5FB-A8531A8CE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81E522-E269-4346-BBFB-AA9518F2B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BB402B-825A-444A-8506-A9ADBFE65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827B8B6-F476-41CE-A0FB-94F76E07D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8C2B97C-695E-461A-825C-FBD17E162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A72EF0F-A630-466B-B88F-96526CAB1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09706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6C0F430-02B8-470E-88C4-D3F6A6EEE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FBDBA69-9857-4F89-AB15-40D66350F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700B282-C115-4189-B97C-2C968D73F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044C9-3718-44C4-9063-5DAD08408240}" type="datetimeFigureOut">
              <a:rPr lang="en-BE" smtClean="0"/>
              <a:t>01/30/2024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35CFB0-104D-43DF-ABAD-E8ED1A7E0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5331830-0F71-46FB-910E-F57D488F68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91883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F5DD37-2212-916B-E357-43E8D3EA5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0F862-7245-5FF3-F9FF-A37F0519F7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Week 1a : 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B0F53-1B0B-247E-5331-DFF63A59F5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06C7B-D22F-6554-53F2-0FB13D199E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FE3868-CBE1-5055-4906-5E64ED6ECD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05507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E870D-C12A-F0D6-9563-173C94B88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succeed at this course</a:t>
            </a:r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BD7CB-B2B0-CF5F-E426-9CCC65181826}"/>
              </a:ext>
            </a:extLst>
          </p:cNvPr>
          <p:cNvSpPr txBox="1"/>
          <p:nvPr/>
        </p:nvSpPr>
        <p:spPr>
          <a:xfrm>
            <a:off x="1359017" y="1971413"/>
            <a:ext cx="74862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Understand the different parts thoroughly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Have an overview how they connect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 the labs and projects slowly, building on solid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Try to think of things you don’t understand, and ask (other students or me)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 curious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30991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68656-7D7B-4F44-D0DD-F2FD23477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fail at this course</a:t>
            </a:r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9AFE2E-E45D-92D3-7A15-A3E49729C07D}"/>
              </a:ext>
            </a:extLst>
          </p:cNvPr>
          <p:cNvSpPr txBox="1"/>
          <p:nvPr/>
        </p:nvSpPr>
        <p:spPr>
          <a:xfrm>
            <a:off x="838200" y="1518407"/>
            <a:ext cx="814383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Skip 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ChatGPT for your labs/project, and never investigate when it “seems to work”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Randomly fiddle with code : multiply by -1, reorder terms,…..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terms in the wrong 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Hand in late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11618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5231-BE6D-9270-89D1-7B41FDAC8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of conduct</a:t>
            </a:r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3766DA-C8A6-1FFA-D812-32980400B170}"/>
              </a:ext>
            </a:extLst>
          </p:cNvPr>
          <p:cNvSpPr txBox="1"/>
          <p:nvPr/>
        </p:nvSpPr>
        <p:spPr>
          <a:xfrm>
            <a:off x="838200" y="1506022"/>
            <a:ext cx="114376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Classes aren’t mandatory, but very strongly recommended. In my experience, people who come to class are </a:t>
            </a:r>
            <a:br>
              <a:rPr lang="en-US" dirty="0"/>
            </a:br>
            <a:r>
              <a:rPr lang="en-US" dirty="0"/>
              <a:t>the ones that pass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 punctual. If you’re late due to unforeseen circumstances, enter quietly. Don’t come late every week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 very punctual with deadlines. Being late is losing half of the maximum of points. Aim to hand in half an hour early.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with leaving early. Let me know before the start of class, and sit in the 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Be </a:t>
            </a:r>
            <a:r>
              <a:rPr lang="nl-BE" dirty="0" err="1"/>
              <a:t>quiet</a:t>
            </a:r>
            <a:r>
              <a:rPr lang="nl-BE" dirty="0"/>
              <a:t> </a:t>
            </a:r>
            <a:r>
              <a:rPr lang="nl-BE" dirty="0" err="1"/>
              <a:t>during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presentation</a:t>
            </a:r>
            <a:r>
              <a:rPr lang="nl-BE" dirty="0"/>
              <a:t>, </a:t>
            </a:r>
            <a:r>
              <a:rPr lang="nl-BE" dirty="0" err="1"/>
              <a:t>I’m</a:t>
            </a:r>
            <a:r>
              <a:rPr lang="nl-BE" dirty="0"/>
              <a:t> </a:t>
            </a:r>
            <a:r>
              <a:rPr lang="nl-BE" dirty="0" err="1"/>
              <a:t>very</a:t>
            </a:r>
            <a:r>
              <a:rPr lang="nl-BE" dirty="0"/>
              <a:t> </a:t>
            </a:r>
            <a:r>
              <a:rPr lang="nl-BE" dirty="0" err="1"/>
              <a:t>easily</a:t>
            </a:r>
            <a:r>
              <a:rPr lang="nl-BE" dirty="0"/>
              <a:t> </a:t>
            </a:r>
            <a:r>
              <a:rPr lang="nl-BE" dirty="0" err="1"/>
              <a:t>distracted</a:t>
            </a:r>
            <a:r>
              <a:rPr lang="nl-B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64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7507C-0B54-2BDE-0F0F-C4166B8A3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Send me an email!</a:t>
            </a:r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2F60DC-C119-F9E9-4F9E-BFB0062DC2FB}"/>
              </a:ext>
            </a:extLst>
          </p:cNvPr>
          <p:cNvSpPr txBox="1"/>
          <p:nvPr/>
        </p:nvSpPr>
        <p:spPr>
          <a:xfrm>
            <a:off x="503340" y="1690688"/>
            <a:ext cx="60288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will respond in 4 working days at the latest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 </a:t>
            </a:r>
            <a:r>
              <a:rPr lang="nl-BE" dirty="0" err="1"/>
              <a:t>might</a:t>
            </a:r>
            <a:r>
              <a:rPr lang="nl-BE" dirty="0"/>
              <a:t> miss </a:t>
            </a:r>
            <a:r>
              <a:rPr lang="nl-BE" dirty="0" err="1"/>
              <a:t>you</a:t>
            </a:r>
            <a:r>
              <a:rPr lang="nl-BE" dirty="0"/>
              <a:t> on Toledo or Teams, </a:t>
            </a:r>
            <a:r>
              <a:rPr lang="nl-BE" dirty="0" err="1"/>
              <a:t>just</a:t>
            </a:r>
            <a:r>
              <a:rPr lang="nl-BE" dirty="0"/>
              <a:t> </a:t>
            </a:r>
            <a:r>
              <a:rPr lang="nl-BE" dirty="0" err="1"/>
              <a:t>send</a:t>
            </a:r>
            <a:r>
              <a:rPr lang="nl-BE" dirty="0"/>
              <a:t> me </a:t>
            </a:r>
            <a:r>
              <a:rPr lang="nl-BE" dirty="0" err="1"/>
              <a:t>an</a:t>
            </a:r>
            <a:r>
              <a:rPr lang="nl-BE" dirty="0"/>
              <a:t> 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 never get </a:t>
            </a:r>
            <a:r>
              <a:rPr lang="nl-BE" dirty="0" err="1"/>
              <a:t>enough</a:t>
            </a:r>
            <a:r>
              <a:rPr lang="nl-BE" dirty="0"/>
              <a:t> </a:t>
            </a:r>
            <a:r>
              <a:rPr lang="nl-BE" dirty="0" err="1"/>
              <a:t>emails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my</a:t>
            </a:r>
            <a:r>
              <a:rPr lang="nl-BE" dirty="0"/>
              <a:t> </a:t>
            </a:r>
            <a:r>
              <a:rPr lang="nl-BE" dirty="0" err="1"/>
              <a:t>students</a:t>
            </a:r>
            <a:endParaRPr lang="nl-BE" dirty="0"/>
          </a:p>
        </p:txBody>
      </p:sp>
      <p:pic>
        <p:nvPicPr>
          <p:cNvPr id="5" name="Picture 4" descr="A person sitting on a bench eating food&#10;&#10;Description automatically generated">
            <a:extLst>
              <a:ext uri="{FF2B5EF4-FFF2-40B4-BE49-F238E27FC236}">
                <a16:creationId xmlns:a16="http://schemas.microsoft.com/office/drawing/2014/main" id="{EF5F67EF-7955-DFE1-8CC8-EF3B3619F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829" y="3137483"/>
            <a:ext cx="5582171" cy="372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87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73514-D613-EAE2-FE90-317C05816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970981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009A1-50C6-D89A-A7AD-8A280DB72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578565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E4832-2A04-C12C-19D4-31749239F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7AE3BC-0C59-672A-39CD-A07B2795AD24}"/>
              </a:ext>
            </a:extLst>
          </p:cNvPr>
          <p:cNvSpPr txBox="1"/>
          <p:nvPr/>
        </p:nvSpPr>
        <p:spPr>
          <a:xfrm>
            <a:off x="989902" y="1690689"/>
            <a:ext cx="49254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Contents of this course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Evaluation of this course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Some bureaucracy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Get our hands dirty with Unity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3945604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9F54A-1D8A-8AE1-89D8-96DAFB07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839" y="365125"/>
            <a:ext cx="10925961" cy="1325563"/>
          </a:xfrm>
        </p:spPr>
        <p:txBody>
          <a:bodyPr/>
          <a:lstStyle/>
          <a:p>
            <a:r>
              <a:rPr lang="en-US" dirty="0"/>
              <a:t>What are you all hoping to learn in this course?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958897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CBD7E-C8DE-549B-E4A5-A5EBA69F9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“3D graphics”?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C69A5B-49F7-5A06-22F9-1AD9FD3EB918}"/>
              </a:ext>
            </a:extLst>
          </p:cNvPr>
          <p:cNvSpPr txBox="1"/>
          <p:nvPr/>
        </p:nvSpPr>
        <p:spPr>
          <a:xfrm>
            <a:off x="1909720" y="30506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 dirty="0"/>
          </a:p>
        </p:txBody>
      </p:sp>
      <p:pic>
        <p:nvPicPr>
          <p:cNvPr id="5" name="Picture 4" descr="A computer screen shot of a room&#10;&#10;Description automatically generated">
            <a:extLst>
              <a:ext uri="{FF2B5EF4-FFF2-40B4-BE49-F238E27FC236}">
                <a16:creationId xmlns:a16="http://schemas.microsoft.com/office/drawing/2014/main" id="{16755635-A9D6-F736-E552-14D91DFC8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660" y="3162044"/>
            <a:ext cx="5381340" cy="36959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02DFDD-E30F-8249-6891-F1FB635F4A05}"/>
              </a:ext>
            </a:extLst>
          </p:cNvPr>
          <p:cNvSpPr txBox="1"/>
          <p:nvPr/>
        </p:nvSpPr>
        <p:spPr>
          <a:xfrm>
            <a:off x="250166" y="1613118"/>
            <a:ext cx="108564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“Images representing a 3d scene created by transforming 3d models and textures using algorithms”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This is not *the* definition, this is my definition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It’s a badly defined term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2121232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8F379-5373-D445-FF76-7FE359D72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and textures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96423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E18B2-5902-1A31-48D1-637E32506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3D graphics</a:t>
            </a:r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67E331-7E3C-CA85-EF60-0A5EB30182F9}"/>
              </a:ext>
            </a:extLst>
          </p:cNvPr>
          <p:cNvSpPr txBox="1"/>
          <p:nvPr/>
        </p:nvSpPr>
        <p:spPr>
          <a:xfrm>
            <a:off x="838200" y="2105637"/>
            <a:ext cx="6660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need to create 3D models : 3D modelling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need to create textures : 3D texturing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need to transform them : ??? Does anyone know the term ???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76899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379B5-F349-56AB-570D-D7F8B56E9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course should be called 3D rendering</a:t>
            </a:r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FD3289-0DC4-D006-6205-E173C89CDDF1}"/>
              </a:ext>
            </a:extLst>
          </p:cNvPr>
          <p:cNvSpPr txBox="1"/>
          <p:nvPr/>
        </p:nvSpPr>
        <p:spPr>
          <a:xfrm>
            <a:off x="1325461" y="1690688"/>
            <a:ext cx="8048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Rendering : creating an image based on a description of a scene using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“3D graphics programming” would also be a good name for this course</a:t>
            </a:r>
          </a:p>
        </p:txBody>
      </p:sp>
    </p:spTree>
    <p:extLst>
      <p:ext uri="{BB962C8B-B14F-4D97-AF65-F5344CB8AC3E}">
        <p14:creationId xmlns:p14="http://schemas.microsoft.com/office/powerpoint/2010/main" val="4008485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158FB-00CF-D10A-CC8A-82ACD6BE5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1EAC1E-50A5-E5B1-3B92-1ADF35B09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3671"/>
            <a:ext cx="4032180" cy="263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538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8FDA0-FBB7-8B14-26E3-BA458B80F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5804F9-E61B-8382-378A-C4940166972B}"/>
              </a:ext>
            </a:extLst>
          </p:cNvPr>
          <p:cNvSpPr txBox="1"/>
          <p:nvPr/>
        </p:nvSpPr>
        <p:spPr>
          <a:xfrm>
            <a:off x="1283515" y="2306971"/>
            <a:ext cx="93285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8 points on lab exercises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12 points on project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Oral </a:t>
            </a:r>
            <a:r>
              <a:rPr lang="nl-BE" dirty="0" err="1"/>
              <a:t>exam</a:t>
            </a:r>
            <a:r>
              <a:rPr lang="nl-BE" dirty="0"/>
              <a:t> </a:t>
            </a:r>
            <a:r>
              <a:rPr lang="nl-BE" dirty="0" err="1"/>
              <a:t>defending</a:t>
            </a:r>
            <a:r>
              <a:rPr lang="nl-BE" dirty="0"/>
              <a:t> </a:t>
            </a:r>
            <a:r>
              <a:rPr lang="nl-BE" dirty="0" err="1"/>
              <a:t>both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r>
              <a:rPr lang="nl-BE" dirty="0" err="1"/>
              <a:t>Danger</a:t>
            </a:r>
            <a:r>
              <a:rPr lang="nl-BE" dirty="0"/>
              <a:t> : </a:t>
            </a:r>
            <a:r>
              <a:rPr lang="nl-BE" dirty="0" err="1"/>
              <a:t>oral</a:t>
            </a:r>
            <a:r>
              <a:rPr lang="nl-BE" dirty="0"/>
              <a:t> </a:t>
            </a:r>
            <a:r>
              <a:rPr lang="nl-BE" dirty="0" err="1"/>
              <a:t>exam</a:t>
            </a:r>
            <a:r>
              <a:rPr lang="nl-BE" dirty="0"/>
              <a:t> checks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understand</a:t>
            </a:r>
            <a:r>
              <a:rPr lang="nl-BE" dirty="0"/>
              <a:t> </a:t>
            </a:r>
            <a:r>
              <a:rPr lang="nl-BE" dirty="0" err="1"/>
              <a:t>what</a:t>
            </a:r>
            <a:r>
              <a:rPr lang="nl-BE" dirty="0"/>
              <a:t>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did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exercizes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project. It a </a:t>
            </a:r>
            <a:r>
              <a:rPr lang="nl-BE" dirty="0" err="1"/>
              <a:t>defence</a:t>
            </a:r>
            <a:r>
              <a:rPr lang="nl-BE" dirty="0"/>
              <a:t>, but </a:t>
            </a:r>
            <a:r>
              <a:rPr lang="nl-BE" dirty="0" err="1"/>
              <a:t>it’s</a:t>
            </a:r>
            <a:r>
              <a:rPr lang="nl-BE" dirty="0"/>
              <a:t> </a:t>
            </a:r>
            <a:r>
              <a:rPr lang="nl-BE" dirty="0" err="1"/>
              <a:t>also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oral</a:t>
            </a:r>
            <a:r>
              <a:rPr lang="nl-BE" dirty="0"/>
              <a:t> </a:t>
            </a:r>
            <a:r>
              <a:rPr lang="nl-BE" dirty="0" err="1"/>
              <a:t>exam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theory</a:t>
            </a:r>
            <a:r>
              <a:rPr lang="nl-BE" dirty="0"/>
              <a:t> as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79083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1" id="{6849F4D6-1FB7-4CEB-8CC6-E456C34ADDA4}" vid="{0A04E370-2E7A-4A97-A218-FEC8E52F4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slides_theme</Template>
  <TotalTime>947</TotalTime>
  <Words>430</Words>
  <Application>Microsoft Office PowerPoint</Application>
  <PresentationFormat>Widescreen</PresentationFormat>
  <Paragraphs>51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Tahoma</vt:lpstr>
      <vt:lpstr>Kantoorthema</vt:lpstr>
      <vt:lpstr>PowerPoint Presentation</vt:lpstr>
      <vt:lpstr>This class</vt:lpstr>
      <vt:lpstr>What are you all hoping to learn in this course?</vt:lpstr>
      <vt:lpstr>What are “3D graphics”?</vt:lpstr>
      <vt:lpstr>Models and textures</vt:lpstr>
      <vt:lpstr>Creating 3D graphics</vt:lpstr>
      <vt:lpstr>This course should be called 3D rendering</vt:lpstr>
      <vt:lpstr>Course schedule</vt:lpstr>
      <vt:lpstr>Evaluation</vt:lpstr>
      <vt:lpstr>How to succeed at this course</vt:lpstr>
      <vt:lpstr>How to fail at this course</vt:lpstr>
      <vt:lpstr>Code of conduct</vt:lpstr>
      <vt:lpstr>Send me an email!</vt:lpstr>
      <vt:lpstr>Recap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Daan Nijs</dc:creator>
  <cp:lastModifiedBy>Daan Nijs</cp:lastModifiedBy>
  <cp:revision>5</cp:revision>
  <dcterms:created xsi:type="dcterms:W3CDTF">2024-01-29T23:06:06Z</dcterms:created>
  <dcterms:modified xsi:type="dcterms:W3CDTF">2024-01-30T20:20:30Z</dcterms:modified>
</cp:coreProperties>
</file>

<file path=docProps/thumbnail.jpeg>
</file>